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</p:sldMasterIdLst>
  <p:sldIdLst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128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  <a:prstGeom prst="rect">
            <a:avLst/>
          </a:prstGeo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  <a:prstGeom prst="rect">
            <a:avLst/>
          </a:prstGeom>
        </p:spPr>
        <p:txBody>
          <a:bodyPr/>
          <a:lstStyle/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  <a:prstGeom prst="rect">
            <a:avLst/>
          </a:prstGeo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  <a:prstGeom prst="rect">
            <a:avLst/>
          </a:prstGeo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  <a:prstGeom prst="rect">
            <a:avLst/>
          </a:prstGeom>
        </p:spPr>
        <p:txBody>
          <a:bodyPr/>
          <a:lstStyle/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  <a:prstGeom prst="rect">
            <a:avLst/>
          </a:prstGeo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  <a:prstGeom prst="rect">
            <a:avLst/>
          </a:prstGeo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  <a:prstGeom prst="rect">
            <a:avLst/>
          </a:prstGeo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  <a:prstGeom prst="rect">
            <a:avLst/>
          </a:prstGeo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  <a:prstGeom prst="rect">
            <a:avLst/>
          </a:prstGeom>
        </p:spPr>
        <p:txBody>
          <a:bodyPr/>
          <a:lstStyle/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  <a:prstGeom prst="rect">
            <a:avLst/>
          </a:prstGeo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  <a:prstGeom prst="rect">
            <a:avLst/>
          </a:prstGeo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  <a:prstGeom prst="rect">
            <a:avLst/>
          </a:prstGeom>
        </p:spPr>
        <p:txBody>
          <a:bodyPr/>
          <a:lstStyle/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  <a:prstGeom prst="rect">
            <a:avLst/>
          </a:prstGeo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  <a:prstGeom prst="rect">
            <a:avLst/>
          </a:prstGeo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  <a:prstGeom prst="rect">
            <a:avLst/>
          </a:prstGeo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  <a:prstGeom prst="rect">
            <a:avLst/>
          </a:prstGeo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3DD410CD-3F23-4727-851C-4E3AC4E1C9B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43348-CB06-4748-A4F5-06FBC41EB15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2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algn="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5760" lvl="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None/>
            </a:pPr>
            <a:r>
              <a:rPr lang="en-US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A.) Response A</a:t>
            </a:r>
            <a:endParaRPr lang="en-US" sz="28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5760" lvl="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None/>
            </a:pPr>
            <a:r>
              <a:rPr lang="en-US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B.) Response B</a:t>
            </a:r>
            <a:endParaRPr lang="en-US" sz="28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5760" lvl="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None/>
            </a:pPr>
            <a:r>
              <a:rPr lang="en-US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C.) Response C</a:t>
            </a:r>
            <a:endParaRPr lang="en-US" sz="28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5760" lvl="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None/>
            </a:pPr>
            <a:r>
              <a:rPr lang="en-US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D.) Response D</a:t>
            </a:r>
            <a:endParaRPr lang="en-US" sz="28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5760" lvl="0" indent="-36576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SzPct val="160000"/>
              <a:buFont typeface="Wingdings" pitchFamily="2" charset="2"/>
              <a:buNone/>
            </a:pPr>
            <a:r>
              <a:rPr lang="en-US" sz="28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E.) Response E</a:t>
            </a:r>
            <a:endParaRPr lang="en-US" sz="28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  <a:shade val="75000"/>
                    <a:lumMod val="9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FFFFFF"/>
                </a:solidFill>
              </a:rPr>
              <a:t>Percent Complete 100%</a:t>
            </a:r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15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  <a:shade val="75000"/>
                    <a:lumMod val="9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FFFFFF"/>
                </a:solidFill>
              </a:rPr>
              <a:t>00:30</a:t>
            </a:r>
            <a:endParaRPr lang="en-US" sz="140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2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8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10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9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67%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2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33%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5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100%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8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100%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21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67%</a:t>
              </a:r>
              <a:endParaRPr lang="en-US" sz="2800">
                <a:solidFill>
                  <a:srgbClr val="FFFFFF"/>
                </a:solidFill>
              </a:endParaRPr>
            </a:p>
          </p:txBody>
        </p:sp>
      </p:grpSp>
      <p:grpSp>
        <p:nvGrpSpPr>
          <p:cNvPr id="39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6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1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A*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4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B*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17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C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20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D</a:t>
              </a:r>
              <a:endParaRPr lang="en-US" sz="2800">
                <a:solidFill>
                  <a:srgbClr val="FFFFFF"/>
                </a:solidFill>
              </a:endParaRPr>
            </a:p>
          </p:txBody>
        </p:sp>
        <p:sp>
          <p:nvSpPr>
            <p:cNvPr id="23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FFFFFF"/>
                  </a:solidFill>
                </a:rPr>
                <a:t>E</a:t>
              </a:r>
              <a:endParaRPr lang="en-US" sz="2800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4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7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FFFFFF"/>
                  </a:solidFill>
                </a:rPr>
                <a:t>0</a:t>
              </a:r>
              <a:endParaRPr lang="en-US" sz="2000">
                <a:solidFill>
                  <a:srgbClr val="FFFFFF"/>
                </a:solidFill>
              </a:endParaRPr>
            </a:p>
          </p:txBody>
        </p:sp>
        <p:sp>
          <p:nvSpPr>
            <p:cNvPr id="29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FFFFFF"/>
                  </a:solidFill>
                </a:rPr>
                <a:t>1</a:t>
              </a:r>
              <a:endParaRPr lang="en-US" sz="2000">
                <a:solidFill>
                  <a:srgbClr val="FFFFFF"/>
                </a:solidFill>
              </a:endParaRPr>
            </a:p>
          </p:txBody>
        </p:sp>
        <p:sp>
          <p:nvSpPr>
            <p:cNvPr id="31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FFFFFF"/>
                  </a:solidFill>
                </a:rPr>
                <a:t>2</a:t>
              </a:r>
              <a:endParaRPr lang="en-US" sz="2000">
                <a:solidFill>
                  <a:srgbClr val="FFFFFF"/>
                </a:solidFill>
              </a:endParaRPr>
            </a:p>
          </p:txBody>
        </p:sp>
        <p:sp>
          <p:nvSpPr>
            <p:cNvPr id="33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  <a:shade val="75000"/>
                      <a:lumMod val="9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FFFFFF"/>
                  </a:solidFill>
                </a:rPr>
                <a:t>3</a:t>
              </a:r>
              <a:endParaRPr lang="en-US" sz="2000">
                <a:solidFill>
                  <a:srgbClr val="FFFFFF"/>
                </a:solidFill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52400"/>
            <a:ext cx="7772400" cy="14700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Amendment 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38300"/>
            <a:ext cx="6400800" cy="6858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 Bryan </a:t>
            </a:r>
            <a:r>
              <a:rPr lang="en-US" dirty="0">
                <a:solidFill>
                  <a:srgbClr val="FF0000"/>
                </a:solidFill>
              </a:rPr>
              <a:t>J</a:t>
            </a:r>
            <a:r>
              <a:rPr lang="en-US" dirty="0" smtClean="0">
                <a:solidFill>
                  <a:srgbClr val="FF0000"/>
                </a:solidFill>
              </a:rPr>
              <a:t>uarez &amp;  </a:t>
            </a:r>
            <a:r>
              <a:rPr lang="en-US" dirty="0" err="1" smtClean="0">
                <a:solidFill>
                  <a:srgbClr val="FF0000"/>
                </a:solidFill>
              </a:rPr>
              <a:t>Marcelino</a:t>
            </a:r>
            <a:r>
              <a:rPr lang="en-US" dirty="0" smtClean="0">
                <a:solidFill>
                  <a:srgbClr val="FF0000"/>
                </a:solidFill>
              </a:rPr>
              <a:t> Flores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9812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ella Donna" pitchFamily="66" charset="0"/>
              </a:rPr>
              <a:t>People  have  other right besides those  stated in </a:t>
            </a:r>
            <a:r>
              <a:rPr lang="en-US" sz="3600" dirty="0" smtClean="0">
                <a:latin typeface="Bella Donna" pitchFamily="66" charset="0"/>
              </a:rPr>
              <a:t>constitution</a:t>
            </a:r>
            <a:r>
              <a:rPr lang="en-US" dirty="0" smtClean="0">
                <a:latin typeface="Bella Donna" pitchFamily="66" charset="0"/>
              </a:rPr>
              <a:t>.</a:t>
            </a:r>
            <a:endParaRPr lang="en-US" dirty="0">
              <a:latin typeface="Bella Donn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8264" y="3204001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They have freedoms to have a speech . They have the right to vote .</a:t>
            </a:r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136" y="4648200"/>
            <a:ext cx="4576864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4479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QuestionMas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RespondGraphMas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34</TotalTime>
  <Words>33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Kilter</vt:lpstr>
      <vt:lpstr>iRespondQuestionMaster</vt:lpstr>
      <vt:lpstr>iRespondGraphMaster</vt:lpstr>
      <vt:lpstr>Amendment  9</vt:lpstr>
    </vt:vector>
  </TitlesOfParts>
  <Company>Cobb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Amendment  9</dc:title>
  <dc:creator>Marcelino Flores</dc:creator>
  <cp:lastModifiedBy>Susan Mccurry</cp:lastModifiedBy>
  <cp:revision>6</cp:revision>
  <dcterms:created xsi:type="dcterms:W3CDTF">2013-09-13T16:55:42Z</dcterms:created>
  <dcterms:modified xsi:type="dcterms:W3CDTF">2013-09-17T14:41:24Z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howTimer">
    <vt:bool>true</vt:bool>
  </property>
  <property fmtid="{D5CDD505-2E9C-101B-9397-08002B2CF9AE}" pid="3" name="ShowPercent">
    <vt:bool>true</vt:bool>
  </property>
  <property fmtid="{D5CDD505-2E9C-101B-9397-08002B2CF9AE}" pid="4" name="AutoReflect">
    <vt:bool>false</vt:bool>
  </property>
  <property fmtid="{D5CDD505-2E9C-101B-9397-08002B2CF9AE}" pid="5" name="KeepGraph">
    <vt:bool>false</vt:bool>
  </property>
</Properties>
</file>